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5119350" cy="10691813"/>
  <p:notesSz cx="6858000" cy="9144000"/>
  <p:defaultTextStyle>
    <a:defPPr>
      <a:defRPr lang="ru-RU"/>
    </a:defPPr>
    <a:lvl1pPr marL="0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1pPr>
    <a:lvl2pPr marL="613371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2pPr>
    <a:lvl3pPr marL="1226741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3pPr>
    <a:lvl4pPr marL="1840113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4pPr>
    <a:lvl5pPr marL="2453483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5pPr>
    <a:lvl6pPr marL="3066854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6pPr>
    <a:lvl7pPr marL="3680224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7pPr>
    <a:lvl8pPr marL="4293595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8pPr>
    <a:lvl9pPr marL="4906966" algn="l" defTabSz="1226741" rtl="0" eaLnBrk="1" latinLnBrk="0" hangingPunct="1">
      <a:defRPr sz="24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83" autoAdjust="0"/>
    <p:restoredTop sz="94660"/>
  </p:normalViewPr>
  <p:slideViewPr>
    <p:cSldViewPr snapToGrid="0">
      <p:cViewPr>
        <p:scale>
          <a:sx n="100" d="100"/>
          <a:sy n="100" d="100"/>
        </p:scale>
        <p:origin x="-72" y="1506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62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103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034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624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87525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0901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5699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2900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780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450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5758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A8B5B-1D7D-496D-9569-A0FBE56851B8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3D51B-5D41-47C8-BB58-2D891F666FA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340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48835" y="3434078"/>
            <a:ext cx="2538248" cy="5675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Беккер Виктория 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Александровна</a:t>
            </a: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8-496-414-02-37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71600" y="4462213"/>
            <a:ext cx="3215275" cy="9699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директора по основной деятельности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Фадеева Елена Аркадьевна</a:t>
            </a: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8-496-414-02-37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696207" y="4485519"/>
            <a:ext cx="3530005" cy="9595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безопасности</a:t>
            </a:r>
            <a:endParaRPr lang="ru-RU" sz="1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Морев</a:t>
            </a:r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Юрьевич</a:t>
            </a: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8-496-414-15-82</a:t>
            </a:r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139127" y="4446882"/>
            <a:ext cx="3668972" cy="9595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АХЧ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Юхнова Татьяна Николаевна</a:t>
            </a:r>
          </a:p>
          <a:p>
            <a:pPr algn="ctr"/>
            <a:r>
              <a:rPr 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8-496-414-02-37</a:t>
            </a:r>
          </a:p>
          <a:p>
            <a:pPr algn="ctr"/>
            <a:endParaRPr lang="ru-RU" sz="1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81069" y="5791340"/>
            <a:ext cx="1613545" cy="18667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Савинский ДК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Художественный руководитель - 1 ед.</a:t>
            </a:r>
          </a:p>
          <a:p>
            <a:pPr algn="ctr"/>
            <a:r>
              <a:rPr lang="ru-RU" sz="9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Лисина</a:t>
            </a:r>
            <a:r>
              <a:rPr lang="ru-RU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Марина Сергеевна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8-496-414-95-51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5" name="Прямоугольник 184"/>
          <p:cNvSpPr/>
          <p:nvPr/>
        </p:nvSpPr>
        <p:spPr>
          <a:xfrm>
            <a:off x="13203307" y="5820956"/>
            <a:ext cx="1725992" cy="53097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персонал – 9,75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– 1 ед.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482600" y="215900"/>
            <a:ext cx="1104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учреждения культуры Культурно-досуговый центр «Дулёвский»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12067400" y="215900"/>
            <a:ext cx="27994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Численность: </a:t>
            </a:r>
            <a:r>
              <a:rPr lang="ru-RU" dirty="0" smtClean="0"/>
              <a:t>69,25 </a:t>
            </a:r>
            <a:r>
              <a:rPr lang="ru-RU" dirty="0"/>
              <a:t>ед.</a:t>
            </a:r>
          </a:p>
        </p:txBody>
      </p:sp>
      <p:graphicFrame>
        <p:nvGraphicFramePr>
          <p:cNvPr id="211" name="Таблица 2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46020922"/>
              </p:ext>
            </p:extLst>
          </p:nvPr>
        </p:nvGraphicFramePr>
        <p:xfrm>
          <a:off x="572753" y="1087203"/>
          <a:ext cx="10079568" cy="210312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175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904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 для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 полномочий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Организации  досуга и приобщения жителей муниципального образования к творчеству, культурному развитию и самообразованию, любительскому искусству и ремеслам, а также в целях  социального становления, культурного и духовного развития молодежи Орехово-Зуевского городского округа, практической реализации выдвигаемых молодежью  инициатив, программ  и проектов, дальнейшего совершенствования  ее  гражданско-патриотического  воспитания</a:t>
                      </a:r>
                      <a:endParaRPr lang="ru-RU" sz="14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Координирует</a:t>
                      </a:r>
                      <a:r>
                        <a:rPr lang="ru-RU" sz="1400" b="1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деятельность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25550" rtl="0" eaLnBrk="1" latinLnBrk="0" hangingPunct="1"/>
                      <a:r>
                        <a:rPr lang="ru-RU" sz="1400" b="0" i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Кузнецова Ирина Сергеевна</a:t>
                      </a:r>
                    </a:p>
                    <a:p>
                      <a:pPr marL="0" algn="l" defTabSz="1425550" rtl="0" eaLnBrk="1" latinLnBrk="0" hangingPunct="1"/>
                      <a:r>
                        <a:rPr lang="ru-RU" sz="1400" b="0" i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Комитет по культуре, делам молодежи, спорту, туризму и физической культуре администрации Орехово-Зуевского городского округа Московской области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577A4DB8-4CA8-48EF-8856-5C1831862EF1}"/>
              </a:ext>
            </a:extLst>
          </p:cNvPr>
          <p:cNvCxnSpPr/>
          <p:nvPr/>
        </p:nvCxnSpPr>
        <p:spPr>
          <a:xfrm rot="10800000" flipV="1">
            <a:off x="4572109" y="3953814"/>
            <a:ext cx="1545357" cy="4895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B68E773C-ECF5-4B1B-91B5-C88A83DF8B0A}"/>
              </a:ext>
            </a:extLst>
          </p:cNvPr>
          <p:cNvCxnSpPr>
            <a:cxnSpLocks/>
          </p:cNvCxnSpPr>
          <p:nvPr/>
        </p:nvCxnSpPr>
        <p:spPr>
          <a:xfrm>
            <a:off x="8706118" y="3979572"/>
            <a:ext cx="3103809" cy="4636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="" xmlns:a16="http://schemas.microsoft.com/office/drawing/2014/main" id="{77B67C13-22FB-49E8-97C5-056CFACB315F}"/>
              </a:ext>
            </a:extLst>
          </p:cNvPr>
          <p:cNvCxnSpPr/>
          <p:nvPr/>
        </p:nvCxnSpPr>
        <p:spPr>
          <a:xfrm>
            <a:off x="7443718" y="4001635"/>
            <a:ext cx="0" cy="4803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="" xmlns:a16="http://schemas.microsoft.com/office/drawing/2014/main" id="{3BC30F06-0EE4-4154-AB8F-3CA26BD35B7E}"/>
              </a:ext>
            </a:extLst>
          </p:cNvPr>
          <p:cNvCxnSpPr>
            <a:cxnSpLocks/>
            <a:endCxn id="185" idx="0"/>
          </p:cNvCxnSpPr>
          <p:nvPr/>
        </p:nvCxnSpPr>
        <p:spPr>
          <a:xfrm>
            <a:off x="12181398" y="5406887"/>
            <a:ext cx="1884905" cy="41406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235274" y="5789193"/>
            <a:ext cx="1581815" cy="18784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</a:t>
            </a:r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Губинский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ДК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Художественный руководитель  1 ед.</a:t>
            </a:r>
          </a:p>
          <a:p>
            <a:pPr algn="ctr"/>
            <a:r>
              <a:rPr lang="ru-RU" sz="9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Афанасьева Ирина Ивановна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8-496-414-88-43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Прямая соединительная линия 64"/>
          <p:cNvCxnSpPr/>
          <p:nvPr/>
        </p:nvCxnSpPr>
        <p:spPr>
          <a:xfrm>
            <a:off x="1184744" y="5573864"/>
            <a:ext cx="11229506" cy="5858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V="1">
            <a:off x="2740013" y="5499113"/>
            <a:ext cx="152565" cy="12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5400000">
            <a:off x="2866219" y="5689746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490594" y="7686813"/>
            <a:ext cx="1604020" cy="13189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– 0,5 ед.</a:t>
            </a:r>
          </a:p>
          <a:p>
            <a:pPr algn="ctr"/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Культорганизатор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 ст.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кружка – 2,5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Звукооператор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персонал – 3,25 ед.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2241865" y="7746180"/>
            <a:ext cx="1564591" cy="12064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– 0,5 ед.</a:t>
            </a:r>
          </a:p>
          <a:p>
            <a:pPr algn="ctr"/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Культорганизатор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1 ст.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кружка – 2,5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Звукооператор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Администратор – 0,5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персонал – 3,25 ед.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527318" y="9035017"/>
            <a:ext cx="3268506" cy="12953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i="1" dirty="0" smtClean="0"/>
              <a:t>Создание условий для организации досуга и обеспечения жителей услугами организаций культуры; организацию проведения конкурсов, фестивалей, а также участие в региональных и всероссийских мероприятиях;</a:t>
            </a:r>
          </a:p>
          <a:p>
            <a:pPr algn="ctr"/>
            <a:r>
              <a:rPr lang="ru-RU" sz="800" i="1" dirty="0" smtClean="0"/>
              <a:t>создание условий для развития местного традиционного народного художественного творчества, участие в сохранении, возрождении и развитии народных художественных промыслов в городском округе; организацию и осуществление мероприятий по работе с детьми и молодежью в городском округе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5893672" y="5816661"/>
            <a:ext cx="1464058" cy="8984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Художественный руководитель  МУК КДЦ «Дулёвский» - 1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3994652" y="5806029"/>
            <a:ext cx="1757561" cy="1545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Молодежный центр «Спектр»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Методист- 1 ед.</a:t>
            </a: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993578" y="7410590"/>
            <a:ext cx="1769269" cy="7523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– 4 ед.</a:t>
            </a:r>
          </a:p>
          <a:p>
            <a:pPr algn="ctr"/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Культорганизатор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3 ст.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клуба по интересам – 2,5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Звукооператор – 0,5 ед.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3987652" y="8227525"/>
            <a:ext cx="1764562" cy="207154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" i="1" dirty="0" smtClean="0">
                <a:latin typeface="Times New Roman" pitchFamily="18" charset="0"/>
                <a:cs typeface="Times New Roman" pitchFamily="18" charset="0"/>
              </a:rPr>
              <a:t>Выявление и поддержка  инициативной, способной, талантливой молодежи по средствам организации конкурсов, создания клубов по интересам;  разработка  и  реализация комплекса мер по профессиональной ориентации молодежи; участие в  работе по предупреждению  правонарушений среди несовершеннолетних;  реализация системы мер  по развитию краеведческой и туристско-спортивной работы</a:t>
            </a:r>
            <a:endParaRPr lang="ru-RU" sz="8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6" name="Прямая соединительная линия 105"/>
          <p:cNvCxnSpPr/>
          <p:nvPr/>
        </p:nvCxnSpPr>
        <p:spPr>
          <a:xfrm rot="5400000">
            <a:off x="4677207" y="5696342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 rot="5400000">
            <a:off x="6501023" y="5701012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Прямоугольник 107"/>
          <p:cNvSpPr/>
          <p:nvPr/>
        </p:nvSpPr>
        <p:spPr>
          <a:xfrm>
            <a:off x="9019857" y="5831299"/>
            <a:ext cx="1235394" cy="89137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детским сектором- 1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7525710" y="5831024"/>
            <a:ext cx="1307139" cy="8872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культурно-массовым сектором - 1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10462410" y="5829669"/>
            <a:ext cx="1323190" cy="8710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организации методической и </a:t>
            </a:r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внестационарной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- 1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 rot="5400000">
            <a:off x="1081376" y="5645427"/>
            <a:ext cx="214688" cy="556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Прямоугольник 122"/>
          <p:cNvSpPr/>
          <p:nvPr/>
        </p:nvSpPr>
        <p:spPr>
          <a:xfrm>
            <a:off x="11988800" y="5828510"/>
            <a:ext cx="1104900" cy="7917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оформительской мастерской - 1 ед.</a:t>
            </a:r>
            <a:r>
              <a:rPr lang="ru-RU" sz="900" dirty="0" smtClean="0"/>
              <a:t> </a:t>
            </a:r>
            <a:endParaRPr lang="ru-RU" sz="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633566" y="7205471"/>
            <a:ext cx="1249916" cy="5413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 клубных формирований – 11,5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6919587" y="7214140"/>
            <a:ext cx="1317175" cy="5815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 – 1 ед.</a:t>
            </a:r>
          </a:p>
          <a:p>
            <a:pPr algn="ctr"/>
            <a:r>
              <a:rPr lang="ru-RU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Культоргнизатор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–2ед.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Звукорежиссер – 1 ед.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Звукооператор – 1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Прямая соединительная линия 143"/>
          <p:cNvCxnSpPr/>
          <p:nvPr/>
        </p:nvCxnSpPr>
        <p:spPr>
          <a:xfrm rot="5400000">
            <a:off x="9499990" y="5710289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/>
          <p:cNvCxnSpPr/>
          <p:nvPr/>
        </p:nvCxnSpPr>
        <p:spPr>
          <a:xfrm rot="5400000">
            <a:off x="11002787" y="5718241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/>
          <p:nvPr/>
        </p:nvCxnSpPr>
        <p:spPr>
          <a:xfrm rot="5400000">
            <a:off x="12322703" y="5710289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Прямая соединительная линия 146"/>
          <p:cNvCxnSpPr/>
          <p:nvPr/>
        </p:nvCxnSpPr>
        <p:spPr>
          <a:xfrm rot="5400000">
            <a:off x="8054178" y="5711615"/>
            <a:ext cx="200165" cy="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Прямоугольник 157"/>
          <p:cNvSpPr/>
          <p:nvPr/>
        </p:nvSpPr>
        <p:spPr>
          <a:xfrm>
            <a:off x="10112327" y="7202107"/>
            <a:ext cx="1317175" cy="262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– 2,5 ед.</a:t>
            </a: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rot="10800000" flipV="1">
            <a:off x="6788508" y="6920179"/>
            <a:ext cx="4352542" cy="1463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5400000">
            <a:off x="6678779" y="6825082"/>
            <a:ext cx="226771" cy="7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5400000">
            <a:off x="8052817" y="6816548"/>
            <a:ext cx="226771" cy="7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5400000">
            <a:off x="9545118" y="6816548"/>
            <a:ext cx="226771" cy="7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5400000">
            <a:off x="11015473" y="6794602"/>
            <a:ext cx="226771" cy="7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7401764" y="7065265"/>
            <a:ext cx="249936" cy="12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9039151" y="7056732"/>
            <a:ext cx="249936" cy="12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10546082" y="7056731"/>
            <a:ext cx="249936" cy="12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23404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451</Words>
  <Application>Microsoft Office PowerPoint</Application>
  <PresentationFormat>Произвольный</PresentationFormat>
  <Paragraphs>334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Новгородский Дмитрий Романович</dc:creator>
  <cp:lastModifiedBy>User</cp:lastModifiedBy>
  <cp:revision>18</cp:revision>
  <dcterms:created xsi:type="dcterms:W3CDTF">2025-02-12T07:04:31Z</dcterms:created>
  <dcterms:modified xsi:type="dcterms:W3CDTF">2025-07-01T07:59:41Z</dcterms:modified>
</cp:coreProperties>
</file>